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AECB93-67D3-4966-8DA6-677C6F22616D}" v="5" dt="2021-02-15T04:30:48.9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2021-02-14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ea typeface="맑은 고딕"/>
              </a:rPr>
              <a:t>테스트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9210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테스트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/>
  <cp:lastModifiedBy/>
  <cp:revision>3</cp:revision>
  <dcterms:created xsi:type="dcterms:W3CDTF">2021-02-15T04:30:37Z</dcterms:created>
  <dcterms:modified xsi:type="dcterms:W3CDTF">2021-02-15T05:56:13Z</dcterms:modified>
</cp:coreProperties>
</file>